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Untitled Section" id="{034719E0-9609-4B12-8514-095441BDE9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6083-4ABC-4101-8625-AD893A78D53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8041-2469-4196-BC65-0947362E7BB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149-0BCE-4972-9FCB-DF29CD13CBDF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4EEA-80B0-4377-9A3E-A2FD5DBFE2E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9907-345A-4678-9935-5376BE339C9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8F74-B8FC-42EF-840E-45605E79ED4F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A81-7956-42A7-9EDD-04D3E253D902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9D60-2AEF-492D-8218-516BA8510FA7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F0B-E207-4E8F-81D3-077CDB73C8F3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BE6F-687E-402C-97A4-E81B9C6D1CCA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BB-D3C5-410D-901D-FFB3559BE62C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2FA-6C99-4953-977A-41302DF4437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</a:t>
            </a:r>
            <a:r>
              <a:rPr lang="en-US" dirty="0" smtClean="0"/>
              <a:t>-Assistant Professor </a:t>
            </a:r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/>
              <a:t>d</a:t>
            </a:r>
            <a:r>
              <a:rPr lang="en-US" dirty="0" err="1" smtClean="0"/>
              <a:t>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68" y="1676400"/>
            <a:ext cx="6553199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29081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1. Federation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Cloud resources are always unlimited for customers, but each cloud has a limited capacity. If customer demand continues to grow, the cloud will have to exceed its potential, for which the form federation of service providers enables collaboration and resource sharing.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A </a:t>
            </a:r>
            <a:r>
              <a:rPr lang="en-US" sz="1600" dirty="0"/>
              <a:t>federated cloud must allow virtual applications to be deployed on federated sites. Virtual applications should not be location-dependent and should be able to migrate easily between </a:t>
            </a:r>
            <a:r>
              <a:rPr lang="en-US" sz="1600" dirty="0" smtClean="0"/>
              <a:t>sites. Union </a:t>
            </a:r>
            <a:r>
              <a:rPr lang="en-US" sz="1600" dirty="0"/>
              <a:t>members should be independent, making it easier for competing service providers to form unions</a:t>
            </a:r>
            <a:r>
              <a:rPr lang="en-US" sz="1600" dirty="0" smtClean="0"/>
              <a:t>.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b="1" dirty="0"/>
              <a:t>2. Freedom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Cloud computing services should provide end-users complete freedom that allows the user to use cloud services without depending on a specific cloud provider.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Even the cloud provider should be able to manage and control the computing service without sharing internal details with customers or partners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7443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2908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/>
              <a:t>3. Isolation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We are all aware that a cloud service provider provides its computing resources to multiple end-users. The end-user must be assured before moving his computing cloud that his data or information will be isolated in the cloud and cannot be accessed by other members sharing the cloud.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/>
              <a:t>4. Elasticity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Cloud computing resources should be elastic, which means that the user should be free to attach and release computing resources on their demand.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/>
              <a:t>5. Business Orientation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Companies must ensure the quality of service providers offer before moving mission-critical applications to the cloud. The cloud service provider should develop a mechanism to understand the exact business requirement of the customer and customize the service parameters as per the customer's requirement.</a:t>
            </a:r>
          </a:p>
        </p:txBody>
      </p:sp>
    </p:spTree>
    <p:extLst>
      <p:ext uri="{BB962C8B-B14F-4D97-AF65-F5344CB8AC3E}">
        <p14:creationId xmlns:p14="http://schemas.microsoft.com/office/powerpoint/2010/main" val="70753634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290813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6. Trust</a:t>
            </a:r>
          </a:p>
          <a:p>
            <a:pPr>
              <a:lnSpc>
                <a:spcPct val="150000"/>
              </a:lnSpc>
            </a:pPr>
            <a:r>
              <a:rPr lang="en-US" dirty="0"/>
              <a:t>Trust is the most important factor that drives any customer to move their computing to the cloud. For the cloud to be successful, trust must be maintained to create a federation between the cloud customer, the cloud vendor, and the various cloud providers.</a:t>
            </a:r>
          </a:p>
          <a:p>
            <a:pPr>
              <a:lnSpc>
                <a:spcPct val="150000"/>
              </a:lnSpc>
            </a:pPr>
            <a:r>
              <a:rPr lang="en-US" dirty="0"/>
              <a:t>So, these are the principles of cloud computing that take advantage of the Internet to enhance cloud computing. A cloud provider considers these principles before deploying cloud services to end-users.</a:t>
            </a:r>
          </a:p>
        </p:txBody>
      </p:sp>
    </p:spTree>
    <p:extLst>
      <p:ext uri="{BB962C8B-B14F-4D97-AF65-F5344CB8AC3E}">
        <p14:creationId xmlns:p14="http://schemas.microsoft.com/office/powerpoint/2010/main" val="114227219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6292"/>
            <a:ext cx="2895600" cy="365125"/>
          </a:xfrm>
        </p:spPr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442</Words>
  <Application>Microsoft Office PowerPoint</Application>
  <PresentationFormat>On-screen Show (4:3)</PresentationFormat>
  <Paragraphs>30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265</cp:revision>
  <dcterms:created xsi:type="dcterms:W3CDTF">2006-08-16T00:00:00Z</dcterms:created>
  <dcterms:modified xsi:type="dcterms:W3CDTF">2023-08-05T18:20:35Z</dcterms:modified>
</cp:coreProperties>
</file>